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84" r:id="rId5"/>
    <p:sldId id="260" r:id="rId6"/>
    <p:sldId id="267" r:id="rId7"/>
    <p:sldId id="277" r:id="rId8"/>
    <p:sldId id="261" r:id="rId9"/>
    <p:sldId id="270" r:id="rId10"/>
    <p:sldId id="280" r:id="rId11"/>
    <p:sldId id="281" r:id="rId12"/>
    <p:sldId id="282" r:id="rId13"/>
    <p:sldId id="283" r:id="rId14"/>
    <p:sldId id="285" r:id="rId15"/>
    <p:sldId id="287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r>
              <a:rPr lang="en-US" dirty="0" smtClean="0"/>
              <a:t>For Task 1: subgraph 2 was the closest to the template</a:t>
            </a:r>
          </a:p>
          <a:p>
            <a:r>
              <a:rPr lang="en-US" dirty="0" smtClean="0"/>
              <a:t>For Task 2: seed 1 and seed 3 resulted in a network, but seed 2 wasn’t </a:t>
            </a:r>
          </a:p>
          <a:p>
            <a:r>
              <a:rPr lang="en-US" dirty="0" smtClean="0"/>
              <a:t>For Task 3: two network graphs were created which resembled the template</a:t>
            </a:r>
          </a:p>
          <a:p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Different graph visualization and graph handling techniques were implemented</a:t>
            </a:r>
          </a:p>
          <a:p>
            <a:r>
              <a:rPr lang="en-US" sz="2400" dirty="0" smtClean="0"/>
              <a:t>Gained in-depth knowledge on how to deal with complex, interconnected data structures</a:t>
            </a:r>
          </a:p>
          <a:p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259</Words>
  <Application>Microsoft Office PowerPoint</Application>
  <PresentationFormat>Widescreen</PresentationFormat>
  <Paragraphs>64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32</cp:revision>
  <dcterms:created xsi:type="dcterms:W3CDTF">2020-10-22T14:05:46Z</dcterms:created>
  <dcterms:modified xsi:type="dcterms:W3CDTF">2020-10-23T19:25:13Z</dcterms:modified>
</cp:coreProperties>
</file>